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4699" y="1214422"/>
            <a:ext cx="6634188" cy="92333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кружок</a:t>
            </a:r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«</a:t>
            </a:r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Автомобиль</a:t>
            </a:r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»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5" name="Рисунок 4" descr="&amp;Acy;&amp;vcy;&amp;tcy;&amp;ocy;&amp;mcy;&amp;ocy;&amp;bcy;&amp;icy;&amp;lcy;&amp;softcy; &amp;Gcy;&amp;Acy;&amp;Zcy;-&amp;Mcy;1 (&amp;Ecy;&amp;mcy;&amp;kcy;&amp;acy;), &amp;fcy;&amp;ocy;&amp;tcy;&amp;ocy;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857496"/>
            <a:ext cx="2041525" cy="153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&amp;Ncy;&amp;ocy;&amp;vcy;&amp;ocy;&amp;scy;&amp;tcy;&amp;icy; Nissan &amp;Acy;&amp;vcy;&amp;tcy;&amp;ocy;&amp;ncy;&amp;ocy;&amp;vcy;&amp;ocy;&amp;scy;&amp;tcy;&amp;icy; Nissan &amp;ncy;&amp;acy; &amp;pcy;&amp;ocy;&amp;rcy;&amp;tcy;&amp;acy;&amp;lcy;&amp;iecy; CarExpert.ru:&amp;Acy;&amp;vcy;&amp;tcy;&amp;ocy;&amp;mcy;&amp;ocy;&amp;bcy;&amp;icy;&amp;lcy;&amp;icy; &amp;mcy;&amp;icy;&amp;rcy;&amp;a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500570"/>
            <a:ext cx="1643074" cy="130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Another Saab 9-1 Design Concept SaabUnited.co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929066"/>
            <a:ext cx="172561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IMG_02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214422"/>
            <a:ext cx="1143008" cy="8572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928670"/>
            <a:ext cx="8286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       Автомобильный  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транспорт- транспорт, который выполняет наибольший объём грузопассажирских перевозок. Преимущество автомобильного транспорта не  только в высокой скорости перемещения грузов и пассажиров, но и в его способности перевозить груз и пассажиров непосредственно от пункта отправления к пункту назначения. Автомобиль всё больше входит в нашу повседневную жизнь действительно превращаясь из «роскоши в средство передвижения». 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С появлением более динамичных, грузоподъемных, комфортабельных, экологически безопасных автомобилей, строительством более разветвленной сети автомобильных дорог роль автомобильного транспорта будет возрастать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  Программа 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кружка «Автомобиль» 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составлена 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на основании программы подготовки водителей транспортных средств категории «В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».</a:t>
            </a:r>
            <a:endParaRPr lang="ru-RU" dirty="0" smtClean="0">
              <a:latin typeface="Monotype Corsiva" pitchFamily="66" charset="0"/>
              <a:cs typeface="Times New Roman" pitchFamily="18" charset="0"/>
            </a:endParaRPr>
          </a:p>
          <a:p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В учебный план кружка входят разделы и темы  предметов, входящих  в программу подготовки водителей: «Основы законодательства в сфере дорожного движения», «Оказание медицинской помощи», «Основы безопасного управления транспортным средством».</a:t>
            </a:r>
          </a:p>
          <a:p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     Изучение 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указанных предметов 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позволит сформировать 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у учащихся знания, навыки, необходимых для практической деятельности по профессии водитель автомобиля. </a:t>
            </a:r>
            <a:endParaRPr lang="ru-RU" dirty="0" smtClean="0">
              <a:latin typeface="Monotype Corsiva" pitchFamily="66" charset="0"/>
              <a:cs typeface="Times New Roman" pitchFamily="18" charset="0"/>
            </a:endParaRPr>
          </a:p>
          <a:p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   Обучение в кружке «Автомобиль» организовано для учащихся 10-11 классов</a:t>
            </a:r>
            <a:endParaRPr lang="ru-RU" dirty="0" smtClean="0">
              <a:latin typeface="Monotype Corsiva" pitchFamily="66" charset="0"/>
              <a:cs typeface="Times New Roman" pitchFamily="18" charset="0"/>
            </a:endParaRPr>
          </a:p>
          <a:p>
            <a:endParaRPr lang="ru-RU" dirty="0" smtClean="0">
              <a:latin typeface="Monotype Corsiva" pitchFamily="66" charset="0"/>
              <a:cs typeface="Times New Roman" pitchFamily="18" charset="0"/>
            </a:endParaRPr>
          </a:p>
          <a:p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_02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14620"/>
            <a:ext cx="3286148" cy="246655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" name="Picture 9" descr="SDC107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571612"/>
            <a:ext cx="3143272" cy="2358024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" name="Picture 8" descr="завуч 0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071942"/>
            <a:ext cx="3228975" cy="24209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642918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Теоретические обучение проводится в кабинете «Автодело» с использованием учебно-наглядных пособий и современного учебного оборудования</a:t>
            </a:r>
            <a:endParaRPr lang="ru-RU" sz="1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IMG_02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571612"/>
            <a:ext cx="2903922" cy="2178742"/>
          </a:xfrm>
          <a:prstGeom prst="rect">
            <a:avLst/>
          </a:prstGeom>
          <a:noFill/>
        </p:spPr>
      </p:pic>
      <p:pic>
        <p:nvPicPr>
          <p:cNvPr id="5" name="Picture 9" descr="IMG_02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357694"/>
            <a:ext cx="2857520" cy="2143140"/>
          </a:xfrm>
          <a:prstGeom prst="rect">
            <a:avLst/>
          </a:prstGeom>
          <a:noFill/>
        </p:spPr>
      </p:pic>
      <p:pic>
        <p:nvPicPr>
          <p:cNvPr id="6" name="Picture 8" descr="IMG_02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857364"/>
            <a:ext cx="3429024" cy="25708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571480"/>
            <a:ext cx="71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Monotype Corsiva" pitchFamily="66" charset="0"/>
              </a:rPr>
              <a:t>В лаборатории для практических занятий теория закрепляется практикой</a:t>
            </a:r>
            <a:endParaRPr lang="ru-RU" sz="1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_1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4429132"/>
            <a:ext cx="2643206" cy="1982404"/>
          </a:xfrm>
          <a:prstGeom prst="rect">
            <a:avLst/>
          </a:prstGeom>
        </p:spPr>
      </p:pic>
      <p:pic>
        <p:nvPicPr>
          <p:cNvPr id="13" name="Рисунок 12" descr="IMG_1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857364"/>
            <a:ext cx="2714644" cy="2035985"/>
          </a:xfrm>
          <a:prstGeom prst="rect">
            <a:avLst/>
          </a:prstGeom>
        </p:spPr>
      </p:pic>
      <p:pic>
        <p:nvPicPr>
          <p:cNvPr id="15" name="Рисунок 14" descr="IMG_13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4357694"/>
            <a:ext cx="2500330" cy="1875248"/>
          </a:xfrm>
          <a:prstGeom prst="rect">
            <a:avLst/>
          </a:prstGeom>
        </p:spPr>
      </p:pic>
      <p:pic>
        <p:nvPicPr>
          <p:cNvPr id="16" name="Рисунок 15" descr="IMG_13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1500174"/>
            <a:ext cx="2881331" cy="2160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714356"/>
            <a:ext cx="8358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Обучение вождению автомобиля -  самый важный этап овладения профессией водителя</a:t>
            </a:r>
            <a:endParaRPr lang="ru-RU" sz="1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032011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2381235" cy="1785926"/>
          </a:xfrm>
          <a:prstGeom prst="rect">
            <a:avLst/>
          </a:prstGeom>
        </p:spPr>
      </p:pic>
      <p:pic>
        <p:nvPicPr>
          <p:cNvPr id="3" name="Рисунок 2" descr="101020101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696628"/>
            <a:ext cx="2500330" cy="1875248"/>
          </a:xfrm>
          <a:prstGeom prst="rect">
            <a:avLst/>
          </a:prstGeom>
        </p:spPr>
      </p:pic>
      <p:pic>
        <p:nvPicPr>
          <p:cNvPr id="4" name="Рисунок 3" descr="IMG_06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000371"/>
            <a:ext cx="2428892" cy="1821669"/>
          </a:xfrm>
          <a:prstGeom prst="rect">
            <a:avLst/>
          </a:prstGeom>
        </p:spPr>
      </p:pic>
      <p:pic>
        <p:nvPicPr>
          <p:cNvPr id="5" name="Рисунок 4" descr="IMG_20140416_132823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7726" y="4643446"/>
            <a:ext cx="2214546" cy="16609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857232"/>
            <a:ext cx="735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Завершающий этап обучения - стажировка в Сыктывкаре</a:t>
            </a:r>
            <a:endParaRPr lang="ru-RU" sz="1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216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14</cp:revision>
  <dcterms:modified xsi:type="dcterms:W3CDTF">2014-11-09T09:17:22Z</dcterms:modified>
</cp:coreProperties>
</file>